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jp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dd0228bdc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dd0228bdc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dd0228bd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dd0228bd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ed8c4690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ed8c4690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dd0228b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dd0228b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ed8c4690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ed8c4690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2.jpg"/><Relationship Id="rId5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6361200" cy="12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Team </a:t>
            </a:r>
            <a:r>
              <a:rPr lang="en-GB" sz="4800">
                <a:solidFill>
                  <a:srgbClr val="000000"/>
                </a:solidFill>
              </a:rPr>
              <a:t>Code Blooded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958175" y="2357925"/>
            <a:ext cx="5796900" cy="6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latin typeface="Raleway"/>
                <a:ea typeface="Raleway"/>
                <a:cs typeface="Raleway"/>
                <a:sym typeface="Raleway"/>
              </a:rPr>
              <a:t>Problem </a:t>
            </a:r>
            <a:r>
              <a:rPr b="1" lang="en-GB" sz="2100">
                <a:latin typeface="Raleway"/>
                <a:ea typeface="Raleway"/>
                <a:cs typeface="Raleway"/>
                <a:sym typeface="Raleway"/>
              </a:rPr>
              <a:t>Statement</a:t>
            </a:r>
            <a:r>
              <a:rPr b="1" lang="en-GB" sz="2100">
                <a:latin typeface="Raleway"/>
                <a:ea typeface="Raleway"/>
                <a:cs typeface="Raleway"/>
                <a:sym typeface="Raleway"/>
              </a:rPr>
              <a:t> : Method Trace Analyzer</a:t>
            </a:r>
            <a:endParaRPr b="1" sz="2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8344" y="1318650"/>
            <a:ext cx="22077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</a:t>
            </a:r>
            <a:endParaRPr b="0"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241725" y="1965150"/>
            <a:ext cx="2687400" cy="25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aleway"/>
              <a:buAutoNum type="arabicPeriod"/>
            </a:pPr>
            <a:r>
              <a:rPr b="1" lang="en-GB" sz="1800">
                <a:latin typeface="Raleway"/>
                <a:ea typeface="Raleway"/>
                <a:cs typeface="Raleway"/>
                <a:sym typeface="Raleway"/>
              </a:rPr>
              <a:t>Sathyajith</a:t>
            </a:r>
            <a:r>
              <a:rPr b="1" lang="en-GB" sz="1800">
                <a:latin typeface="Raleway"/>
                <a:ea typeface="Raleway"/>
                <a:cs typeface="Raleway"/>
                <a:sym typeface="Raleway"/>
              </a:rPr>
              <a:t> KS </a:t>
            </a:r>
            <a:r>
              <a:rPr b="1" lang="en-GB" sz="1200">
                <a:latin typeface="Raleway"/>
                <a:ea typeface="Raleway"/>
                <a:cs typeface="Raleway"/>
                <a:sym typeface="Raleway"/>
              </a:rPr>
              <a:t>Developer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aleway"/>
              <a:buAutoNum type="arabicPeriod"/>
            </a:pPr>
            <a:r>
              <a:rPr b="1" lang="en-GB" sz="1800">
                <a:latin typeface="Raleway"/>
                <a:ea typeface="Raleway"/>
                <a:cs typeface="Raleway"/>
                <a:sym typeface="Raleway"/>
              </a:rPr>
              <a:t>Mathana Kumar S </a:t>
            </a:r>
            <a:r>
              <a:rPr b="1" lang="en-GB" sz="1200">
                <a:latin typeface="Raleway"/>
                <a:ea typeface="Raleway"/>
                <a:cs typeface="Raleway"/>
                <a:sym typeface="Raleway"/>
              </a:rPr>
              <a:t>Developer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aleway"/>
              <a:buAutoNum type="arabicPeriod"/>
            </a:pPr>
            <a:r>
              <a:rPr b="1" lang="en-GB" sz="1800">
                <a:latin typeface="Raleway"/>
                <a:ea typeface="Raleway"/>
                <a:cs typeface="Raleway"/>
                <a:sym typeface="Raleway"/>
              </a:rPr>
              <a:t>Geethesh TG 	</a:t>
            </a:r>
            <a:r>
              <a:rPr b="1" lang="en-GB" sz="1200">
                <a:latin typeface="Raleway"/>
                <a:ea typeface="Raleway"/>
                <a:cs typeface="Raleway"/>
                <a:sym typeface="Raleway"/>
              </a:rPr>
              <a:t>Design &amp; Testing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4" name="Google Shape;184;p19"/>
          <p:cNvPicPr preferRelativeResize="0"/>
          <p:nvPr/>
        </p:nvPicPr>
        <p:blipFill rotWithShape="1">
          <a:blip r:embed="rId3">
            <a:alphaModFix/>
          </a:blip>
          <a:srcRect b="0" l="19685" r="19685" t="0"/>
          <a:stretch/>
        </p:blipFill>
        <p:spPr>
          <a:xfrm>
            <a:off x="3123150" y="1184600"/>
            <a:ext cx="1978072" cy="32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 txBox="1"/>
          <p:nvPr/>
        </p:nvSpPr>
        <p:spPr>
          <a:xfrm>
            <a:off x="3202800" y="3706561"/>
            <a:ext cx="1521000" cy="3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FFFFFF"/>
                </a:solidFill>
              </a:rPr>
              <a:t>Developer</a:t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3202795" y="3945647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Sathyajith</a:t>
            </a: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KS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187" name="Google Shape;187;p19"/>
          <p:cNvPicPr preferRelativeResize="0"/>
          <p:nvPr/>
        </p:nvPicPr>
        <p:blipFill rotWithShape="1">
          <a:blip r:embed="rId4">
            <a:alphaModFix/>
          </a:blip>
          <a:srcRect b="0" l="4627" r="4636" t="0"/>
          <a:stretch/>
        </p:blipFill>
        <p:spPr>
          <a:xfrm>
            <a:off x="5146775" y="1184600"/>
            <a:ext cx="1973630" cy="326260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9"/>
          <p:cNvSpPr txBox="1"/>
          <p:nvPr/>
        </p:nvSpPr>
        <p:spPr>
          <a:xfrm>
            <a:off x="5230275" y="3706546"/>
            <a:ext cx="15210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Developer</a:t>
            </a:r>
            <a:endParaRPr b="1" sz="1200"/>
          </a:p>
        </p:txBody>
      </p:sp>
      <p:sp>
        <p:nvSpPr>
          <p:cNvPr id="189" name="Google Shape;189;p19"/>
          <p:cNvSpPr txBox="1"/>
          <p:nvPr/>
        </p:nvSpPr>
        <p:spPr>
          <a:xfrm>
            <a:off x="5230275" y="3960775"/>
            <a:ext cx="16725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Mathana Kumar S</a:t>
            </a:r>
            <a:endParaRPr b="1"/>
          </a:p>
        </p:txBody>
      </p:sp>
      <p:pic>
        <p:nvPicPr>
          <p:cNvPr id="190" name="Google Shape;190;p19"/>
          <p:cNvPicPr preferRelativeResize="0"/>
          <p:nvPr/>
        </p:nvPicPr>
        <p:blipFill rotWithShape="1">
          <a:blip r:embed="rId5">
            <a:alphaModFix/>
          </a:blip>
          <a:srcRect b="0" l="19750" r="19756" t="0"/>
          <a:stretch/>
        </p:blipFill>
        <p:spPr>
          <a:xfrm>
            <a:off x="7170375" y="1184600"/>
            <a:ext cx="1973630" cy="32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9"/>
          <p:cNvSpPr txBox="1"/>
          <p:nvPr/>
        </p:nvSpPr>
        <p:spPr>
          <a:xfrm>
            <a:off x="7257749" y="3703825"/>
            <a:ext cx="17325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rgbClr val="FFFFFF"/>
                </a:solidFill>
              </a:rPr>
              <a:t>Design and Testing</a:t>
            </a:r>
            <a:endParaRPr b="1" sz="1200">
              <a:solidFill>
                <a:srgbClr val="FFFFFF"/>
              </a:solidFill>
            </a:endParaRPr>
          </a:p>
        </p:txBody>
      </p:sp>
      <p:sp>
        <p:nvSpPr>
          <p:cNvPr id="192" name="Google Shape;192;p19"/>
          <p:cNvSpPr txBox="1"/>
          <p:nvPr/>
        </p:nvSpPr>
        <p:spPr>
          <a:xfrm>
            <a:off x="7252929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Geethesh T G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98" name="Google Shape;198;p20"/>
          <p:cNvSpPr txBox="1"/>
          <p:nvPr>
            <p:ph idx="1" type="body"/>
          </p:nvPr>
        </p:nvSpPr>
        <p:spPr>
          <a:xfrm>
            <a:off x="1295325" y="20026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A neat GUI to generate trace files, compare them and create a csv file and a report of where the test cases fail, which makes debugging much more easier.</a:t>
            </a:r>
            <a:endParaRPr sz="1800"/>
          </a:p>
        </p:txBody>
      </p:sp>
      <p:pic>
        <p:nvPicPr>
          <p:cNvPr descr="shutterstock_429987889_edited.jpg" id="199" name="Google Shape;199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Problems to solve</a:t>
            </a:r>
            <a:endParaRPr/>
          </a:p>
        </p:txBody>
      </p:sp>
      <p:sp>
        <p:nvSpPr>
          <p:cNvPr id="205" name="Google Shape;205;p21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6" name="Google Shape;206;p21"/>
          <p:cNvSpPr txBox="1"/>
          <p:nvPr>
            <p:ph idx="1" type="body"/>
          </p:nvPr>
        </p:nvSpPr>
        <p:spPr>
          <a:xfrm>
            <a:off x="1847700" y="2073775"/>
            <a:ext cx="27243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Generating a Xtrace file every time</a:t>
            </a:r>
            <a:endParaRPr sz="1800"/>
          </a:p>
        </p:txBody>
      </p:sp>
      <p:sp>
        <p:nvSpPr>
          <p:cNvPr id="207" name="Google Shape;207;p21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8" name="Google Shape;208;p21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Converting into an understandable format</a:t>
            </a:r>
            <a:endParaRPr sz="1800"/>
          </a:p>
        </p:txBody>
      </p:sp>
      <p:sp>
        <p:nvSpPr>
          <p:cNvPr id="209" name="Google Shape;209;p21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0" name="Google Shape;210;p21"/>
          <p:cNvSpPr txBox="1"/>
          <p:nvPr>
            <p:ph idx="1" type="body"/>
          </p:nvPr>
        </p:nvSpPr>
        <p:spPr>
          <a:xfrm>
            <a:off x="5536112" y="20549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Parsing only the necessary information</a:t>
            </a:r>
            <a:endParaRPr sz="1800"/>
          </a:p>
        </p:txBody>
      </p:sp>
      <p:sp>
        <p:nvSpPr>
          <p:cNvPr id="211" name="Google Shape;211;p21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2" name="Google Shape;212;p21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Finally, Comparing those Xtrace files and debugging using it.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/>
          <p:nvPr>
            <p:ph type="title"/>
          </p:nvPr>
        </p:nvSpPr>
        <p:spPr>
          <a:xfrm>
            <a:off x="727650" y="1297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Used</a:t>
            </a:r>
            <a:endParaRPr/>
          </a:p>
        </p:txBody>
      </p:sp>
      <p:sp>
        <p:nvSpPr>
          <p:cNvPr id="218" name="Google Shape;218;p22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9" name="Google Shape;219;p22"/>
          <p:cNvSpPr txBox="1"/>
          <p:nvPr>
            <p:ph idx="1" type="body"/>
          </p:nvPr>
        </p:nvSpPr>
        <p:spPr>
          <a:xfrm>
            <a:off x="1847700" y="2073775"/>
            <a:ext cx="37683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IBM Xtrace Option Builder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220" name="Google Shape;220;p22"/>
          <p:cNvSpPr/>
          <p:nvPr/>
        </p:nvSpPr>
        <p:spPr>
          <a:xfrm>
            <a:off x="1400790" y="2722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21" name="Google Shape;221;p22"/>
          <p:cNvSpPr txBox="1"/>
          <p:nvPr>
            <p:ph idx="1" type="body"/>
          </p:nvPr>
        </p:nvSpPr>
        <p:spPr>
          <a:xfrm>
            <a:off x="1847703" y="2571750"/>
            <a:ext cx="37683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Python CSV module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1400809" y="3263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23" name="Google Shape;223;p22"/>
          <p:cNvSpPr txBox="1"/>
          <p:nvPr>
            <p:ph idx="1" type="body"/>
          </p:nvPr>
        </p:nvSpPr>
        <p:spPr>
          <a:xfrm>
            <a:off x="1847698" y="3125575"/>
            <a:ext cx="33111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Java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1400809" y="3804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25" name="Google Shape;225;p22"/>
          <p:cNvSpPr txBox="1"/>
          <p:nvPr>
            <p:ph idx="1" type="body"/>
          </p:nvPr>
        </p:nvSpPr>
        <p:spPr>
          <a:xfrm>
            <a:off x="1847712" y="366752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rgbClr val="000000"/>
                </a:solidFill>
              </a:rPr>
              <a:t>Tkinter for GUI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Instances of our tool</a:t>
            </a:r>
            <a:endParaRPr/>
          </a:p>
        </p:txBody>
      </p:sp>
      <p:pic>
        <p:nvPicPr>
          <p:cNvPr id="231" name="Google Shape;2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4038601" cy="217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3"/>
          <p:cNvPicPr preferRelativeResize="0"/>
          <p:nvPr/>
        </p:nvPicPr>
        <p:blipFill rotWithShape="1">
          <a:blip r:embed="rId4">
            <a:alphaModFix/>
          </a:blip>
          <a:srcRect b="10523" l="0" r="72028" t="25271"/>
          <a:stretch/>
        </p:blipFill>
        <p:spPr>
          <a:xfrm>
            <a:off x="4629150" y="2006250"/>
            <a:ext cx="4038600" cy="217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 txBox="1"/>
          <p:nvPr>
            <p:ph type="title"/>
          </p:nvPr>
        </p:nvSpPr>
        <p:spPr>
          <a:xfrm>
            <a:off x="602025" y="123807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 Diagram:</a:t>
            </a:r>
            <a:endParaRPr/>
          </a:p>
        </p:txBody>
      </p:sp>
      <p:sp>
        <p:nvSpPr>
          <p:cNvPr id="238" name="Google Shape;238;p24"/>
          <p:cNvSpPr/>
          <p:nvPr/>
        </p:nvSpPr>
        <p:spPr>
          <a:xfrm rot="-805810">
            <a:off x="4515999" y="2394317"/>
            <a:ext cx="866701" cy="30161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4"/>
          <p:cNvSpPr/>
          <p:nvPr/>
        </p:nvSpPr>
        <p:spPr>
          <a:xfrm rot="1095627">
            <a:off x="4493097" y="3385355"/>
            <a:ext cx="872223" cy="304529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0" name="Google Shape;240;p24"/>
          <p:cNvSpPr txBox="1"/>
          <p:nvPr/>
        </p:nvSpPr>
        <p:spPr>
          <a:xfrm>
            <a:off x="2843175" y="3873750"/>
            <a:ext cx="13785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Lato"/>
                <a:ea typeface="Lato"/>
                <a:cs typeface="Lato"/>
                <a:sym typeface="Lato"/>
              </a:rPr>
              <a:t>Python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Lato"/>
                <a:ea typeface="Lato"/>
                <a:cs typeface="Lato"/>
                <a:sym typeface="Lato"/>
              </a:rPr>
              <a:t>Code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24"/>
          <p:cNvSpPr txBox="1"/>
          <p:nvPr/>
        </p:nvSpPr>
        <p:spPr>
          <a:xfrm>
            <a:off x="158575" y="3837300"/>
            <a:ext cx="1378500" cy="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Lato"/>
                <a:ea typeface="Lato"/>
                <a:cs typeface="Lato"/>
                <a:sym typeface="Lato"/>
              </a:rPr>
              <a:t>IBM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Lato"/>
                <a:ea typeface="Lato"/>
                <a:cs typeface="Lato"/>
                <a:sym typeface="Lato"/>
              </a:rPr>
              <a:t>Xtrace 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Lato"/>
                <a:ea typeface="Lato"/>
                <a:cs typeface="Lato"/>
                <a:sym typeface="Lato"/>
              </a:rPr>
              <a:t>Command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6870000" y="1948325"/>
            <a:ext cx="2274000" cy="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Lato"/>
                <a:ea typeface="Lato"/>
                <a:cs typeface="Lato"/>
                <a:sym typeface="Lato"/>
              </a:rPr>
              <a:t>Simplified Trace output in CSV format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3" name="Google Shape;2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5275" y="2273699"/>
            <a:ext cx="1496400" cy="1382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5913" y="3240300"/>
            <a:ext cx="1211050" cy="9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2888" y="1634663"/>
            <a:ext cx="1378525" cy="137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4"/>
          <p:cNvSpPr txBox="1"/>
          <p:nvPr/>
        </p:nvSpPr>
        <p:spPr>
          <a:xfrm>
            <a:off x="7258800" y="3398332"/>
            <a:ext cx="1496400" cy="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Lato"/>
                <a:ea typeface="Lato"/>
                <a:cs typeface="Lato"/>
                <a:sym typeface="Lato"/>
              </a:rPr>
              <a:t>Tkinter GUI 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7" name="Google Shape;247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9625" y="2216588"/>
            <a:ext cx="1496400" cy="149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4"/>
          <p:cNvSpPr/>
          <p:nvPr/>
        </p:nvSpPr>
        <p:spPr>
          <a:xfrm rot="1249">
            <a:off x="1692525" y="2792617"/>
            <a:ext cx="825900" cy="319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Logic Diagram</a:t>
            </a:r>
            <a:endParaRPr/>
          </a:p>
        </p:txBody>
      </p:sp>
      <p:sp>
        <p:nvSpPr>
          <p:cNvPr id="254" name="Google Shape;254;p25"/>
          <p:cNvSpPr/>
          <p:nvPr/>
        </p:nvSpPr>
        <p:spPr>
          <a:xfrm>
            <a:off x="780625" y="1967575"/>
            <a:ext cx="1560300" cy="1004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Open the java file using browse button</a:t>
            </a:r>
            <a:endParaRPr/>
          </a:p>
        </p:txBody>
      </p:sp>
      <p:sp>
        <p:nvSpPr>
          <p:cNvPr id="255" name="Google Shape;255;p25"/>
          <p:cNvSpPr/>
          <p:nvPr/>
        </p:nvSpPr>
        <p:spPr>
          <a:xfrm>
            <a:off x="2498023" y="2279541"/>
            <a:ext cx="325500" cy="19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5"/>
          <p:cNvSpPr/>
          <p:nvPr/>
        </p:nvSpPr>
        <p:spPr>
          <a:xfrm>
            <a:off x="2915824" y="1967575"/>
            <a:ext cx="1560300" cy="1048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Enter the methods and adjust the </a:t>
            </a:r>
            <a:r>
              <a:rPr lang="en-GB"/>
              <a:t>stack depth</a:t>
            </a:r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4568328" y="2329527"/>
            <a:ext cx="325500" cy="19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5"/>
          <p:cNvSpPr/>
          <p:nvPr/>
        </p:nvSpPr>
        <p:spPr>
          <a:xfrm>
            <a:off x="5051022" y="1967575"/>
            <a:ext cx="1560300" cy="1048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Generate trace files by clicking Generate Xtrace</a:t>
            </a:r>
            <a:endParaRPr/>
          </a:p>
        </p:txBody>
      </p:sp>
      <p:sp>
        <p:nvSpPr>
          <p:cNvPr id="259" name="Google Shape;259;p25"/>
          <p:cNvSpPr/>
          <p:nvPr/>
        </p:nvSpPr>
        <p:spPr>
          <a:xfrm>
            <a:off x="7251114" y="1967575"/>
            <a:ext cx="1560300" cy="1048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Click Convert to convert it into human readable form</a:t>
            </a:r>
            <a:endParaRPr/>
          </a:p>
        </p:txBody>
      </p:sp>
      <p:sp>
        <p:nvSpPr>
          <p:cNvPr id="260" name="Google Shape;260;p25"/>
          <p:cNvSpPr/>
          <p:nvPr/>
        </p:nvSpPr>
        <p:spPr>
          <a:xfrm>
            <a:off x="7251114" y="3802341"/>
            <a:ext cx="1560300" cy="1180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Click Parse to create a csv file </a:t>
            </a:r>
            <a:endParaRPr/>
          </a:p>
        </p:txBody>
      </p:sp>
      <p:sp>
        <p:nvSpPr>
          <p:cNvPr id="261" name="Google Shape;261;p25"/>
          <p:cNvSpPr/>
          <p:nvPr/>
        </p:nvSpPr>
        <p:spPr>
          <a:xfrm>
            <a:off x="6768420" y="2391856"/>
            <a:ext cx="325500" cy="19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5"/>
          <p:cNvSpPr/>
          <p:nvPr/>
        </p:nvSpPr>
        <p:spPr>
          <a:xfrm rot="5400000">
            <a:off x="7850369" y="3319216"/>
            <a:ext cx="361800" cy="17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5"/>
          <p:cNvSpPr/>
          <p:nvPr/>
        </p:nvSpPr>
        <p:spPr>
          <a:xfrm rot="10800000">
            <a:off x="6768474" y="4292974"/>
            <a:ext cx="325500" cy="19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5"/>
          <p:cNvSpPr/>
          <p:nvPr/>
        </p:nvSpPr>
        <p:spPr>
          <a:xfrm>
            <a:off x="5051022" y="3868716"/>
            <a:ext cx="1560300" cy="1048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Then browse 2 csv files to compare them</a:t>
            </a:r>
            <a:endParaRPr/>
          </a:p>
        </p:txBody>
      </p:sp>
      <p:sp>
        <p:nvSpPr>
          <p:cNvPr id="265" name="Google Shape;265;p25"/>
          <p:cNvSpPr/>
          <p:nvPr/>
        </p:nvSpPr>
        <p:spPr>
          <a:xfrm rot="10800000">
            <a:off x="4568382" y="4292974"/>
            <a:ext cx="325500" cy="199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5"/>
          <p:cNvSpPr/>
          <p:nvPr/>
        </p:nvSpPr>
        <p:spPr>
          <a:xfrm>
            <a:off x="2915824" y="3868716"/>
            <a:ext cx="1560300" cy="1048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Click compare to compare them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 txBox="1"/>
          <p:nvPr>
            <p:ph idx="1" type="body"/>
          </p:nvPr>
        </p:nvSpPr>
        <p:spPr>
          <a:xfrm>
            <a:off x="246450" y="1301150"/>
            <a:ext cx="4368300" cy="32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Tkinter has many supportive widgets like: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Text Widget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Entry Widget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 Label Widget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 Button widget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Also it has simple callback methods for each of it’s widgets.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All of it’s widgets can be given varied functionality and customized to the fullest.</a:t>
            </a:r>
            <a:endParaRPr sz="1800"/>
          </a:p>
        </p:txBody>
      </p:sp>
      <p:pic>
        <p:nvPicPr>
          <p:cNvPr id="272" name="Google Shape;2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01150"/>
            <a:ext cx="4368301" cy="337124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6"/>
          <p:cNvSpPr txBox="1"/>
          <p:nvPr/>
        </p:nvSpPr>
        <p:spPr>
          <a:xfrm>
            <a:off x="472475" y="540200"/>
            <a:ext cx="76713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Framework Used </a:t>
            </a:r>
            <a:r>
              <a:rPr b="1" lang="en-GB" sz="3000">
                <a:latin typeface="Raleway"/>
                <a:ea typeface="Raleway"/>
                <a:cs typeface="Raleway"/>
                <a:sym typeface="Raleway"/>
              </a:rPr>
              <a:t>Tkinter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